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15"/>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Lst>
  <p:sldSz cx="9144000" cy="5143500" type="screen16x9"/>
  <p:notesSz cx="6858000" cy="9144000"/>
  <p:embeddedFontLst>
    <p:embeddedFont>
      <p:font typeface="Rubik" panose="020B0604020202020204" charset="-79"/>
      <p:regular r:id="rId16"/>
      <p:bold r:id="rId17"/>
      <p:italic r:id="rId18"/>
      <p:boldItalic r:id="rId19"/>
    </p:embeddedFont>
    <p:embeddedFont>
      <p:font typeface="Rubik Medium" panose="020B0604020202020204" charset="-79"/>
      <p:regular r:id="rId20"/>
      <p:bold r:id="rId21"/>
      <p:italic r:id="rId22"/>
      <p:boldItalic r:id="rId23"/>
    </p:embeddedFont>
    <p:embeddedFont>
      <p:font typeface="Rubik SemiBold" panose="020B0604020202020204" charset="-79"/>
      <p:regular r:id="rId24"/>
      <p:bold r:id="rId25"/>
      <p:italic r:id="rId26"/>
      <p:boldItalic r:id="rId2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14" d="100"/>
          <a:sy n="114" d="100"/>
        </p:scale>
        <p:origin x="714" y="96"/>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3.fntdata"/><Relationship Id="rId26" Type="http://schemas.openxmlformats.org/officeDocument/2006/relationships/font" Target="fonts/font11.fntdata"/><Relationship Id="rId3" Type="http://schemas.openxmlformats.org/officeDocument/2006/relationships/slide" Target="slides/slide2.xml"/><Relationship Id="rId21" Type="http://schemas.openxmlformats.org/officeDocument/2006/relationships/font" Target="fonts/font6.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2.fntdata"/><Relationship Id="rId25" Type="http://schemas.openxmlformats.org/officeDocument/2006/relationships/font" Target="fonts/font10.fntdata"/><Relationship Id="rId2" Type="http://schemas.openxmlformats.org/officeDocument/2006/relationships/slide" Target="slides/slide1.xml"/><Relationship Id="rId16" Type="http://schemas.openxmlformats.org/officeDocument/2006/relationships/font" Target="fonts/font1.fntdata"/><Relationship Id="rId20" Type="http://schemas.openxmlformats.org/officeDocument/2006/relationships/font" Target="fonts/font5.fntdata"/><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9.fntdata"/><Relationship Id="rId5" Type="http://schemas.openxmlformats.org/officeDocument/2006/relationships/slide" Target="slides/slide4.xml"/><Relationship Id="rId15" Type="http://schemas.openxmlformats.org/officeDocument/2006/relationships/notesMaster" Target="notesMasters/notesMaster1.xml"/><Relationship Id="rId23" Type="http://schemas.openxmlformats.org/officeDocument/2006/relationships/font" Target="fonts/font8.fntdata"/><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font" Target="fonts/font4.fntdata"/><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7.fntdata"/><Relationship Id="rId27" Type="http://schemas.openxmlformats.org/officeDocument/2006/relationships/font" Target="fonts/font12.fntdata"/><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
        <p:cNvGrpSpPr/>
        <p:nvPr/>
      </p:nvGrpSpPr>
      <p:grpSpPr>
        <a:xfrm>
          <a:off x="0" y="0"/>
          <a:ext cx="0" cy="0"/>
          <a:chOff x="0" y="0"/>
          <a:chExt cx="0" cy="0"/>
        </a:xfrm>
      </p:grpSpPr>
      <p:sp>
        <p:nvSpPr>
          <p:cNvPr id="109" name="Google Shape;109;g1e46e85ebb8_0_2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0" name="Google Shape;110;g1e46e85ebb8_0_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g1e46e85ebb8_0_2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6" name="Google Shape;116;g1e46e85ebb8_0_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Google Shape;127;g1e46e85ebb8_0_3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8" name="Google Shape;128;g1e46e85ebb8_0_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
        <p:cNvGrpSpPr/>
        <p:nvPr/>
      </p:nvGrpSpPr>
      <p:grpSpPr>
        <a:xfrm>
          <a:off x="0" y="0"/>
          <a:ext cx="0" cy="0"/>
          <a:chOff x="0" y="0"/>
          <a:chExt cx="0" cy="0"/>
        </a:xfrm>
      </p:grpSpPr>
      <p:sp>
        <p:nvSpPr>
          <p:cNvPr id="133" name="Google Shape;133;g1e46e85ebb8_0_2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4" name="Google Shape;134;g1e46e85ebb8_0_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
        <p:cNvGrpSpPr/>
        <p:nvPr/>
      </p:nvGrpSpPr>
      <p:grpSpPr>
        <a:xfrm>
          <a:off x="0" y="0"/>
          <a:ext cx="0" cy="0"/>
          <a:chOff x="0" y="0"/>
          <a:chExt cx="0" cy="0"/>
        </a:xfrm>
      </p:grpSpPr>
      <p:sp>
        <p:nvSpPr>
          <p:cNvPr id="55" name="Google Shape;55;g1e46e85ebb8_0_3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 name="Google Shape;56;g1e46e85ebb8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
        <p:cNvGrpSpPr/>
        <p:nvPr/>
      </p:nvGrpSpPr>
      <p:grpSpPr>
        <a:xfrm>
          <a:off x="0" y="0"/>
          <a:ext cx="0" cy="0"/>
          <a:chOff x="0" y="0"/>
          <a:chExt cx="0" cy="0"/>
        </a:xfrm>
      </p:grpSpPr>
      <p:sp>
        <p:nvSpPr>
          <p:cNvPr id="62" name="Google Shape;62;g1e46e85ebb8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 name="Google Shape;63;g1e46e85ebb8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
        <p:cNvGrpSpPr/>
        <p:nvPr/>
      </p:nvGrpSpPr>
      <p:grpSpPr>
        <a:xfrm>
          <a:off x="0" y="0"/>
          <a:ext cx="0" cy="0"/>
          <a:chOff x="0" y="0"/>
          <a:chExt cx="0" cy="0"/>
        </a:xfrm>
      </p:grpSpPr>
      <p:sp>
        <p:nvSpPr>
          <p:cNvPr id="69" name="Google Shape;69;g1e46e85ebb8_0_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 name="Google Shape;70;g1e46e85ebb8_0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
        <p:cNvGrpSpPr/>
        <p:nvPr/>
      </p:nvGrpSpPr>
      <p:grpSpPr>
        <a:xfrm>
          <a:off x="0" y="0"/>
          <a:ext cx="0" cy="0"/>
          <a:chOff x="0" y="0"/>
          <a:chExt cx="0" cy="0"/>
        </a:xfrm>
      </p:grpSpPr>
      <p:sp>
        <p:nvSpPr>
          <p:cNvPr id="76" name="Google Shape;76;g1e46e85ebb8_0_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 name="Google Shape;77;g1e46e85ebb8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
        <p:cNvGrpSpPr/>
        <p:nvPr/>
      </p:nvGrpSpPr>
      <p:grpSpPr>
        <a:xfrm>
          <a:off x="0" y="0"/>
          <a:ext cx="0" cy="0"/>
          <a:chOff x="0" y="0"/>
          <a:chExt cx="0" cy="0"/>
        </a:xfrm>
      </p:grpSpPr>
      <p:sp>
        <p:nvSpPr>
          <p:cNvPr id="83" name="Google Shape;83;g1e46e85ebb8_0_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4" name="Google Shape;84;g1e46e85ebb8_0_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
        <p:cNvGrpSpPr/>
        <p:nvPr/>
      </p:nvGrpSpPr>
      <p:grpSpPr>
        <a:xfrm>
          <a:off x="0" y="0"/>
          <a:ext cx="0" cy="0"/>
          <a:chOff x="0" y="0"/>
          <a:chExt cx="0" cy="0"/>
        </a:xfrm>
      </p:grpSpPr>
      <p:sp>
        <p:nvSpPr>
          <p:cNvPr id="90" name="Google Shape;90;g1e46e85ebb8_0_1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1" name="Google Shape;91;g1e46e85ebb8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Google Shape;97;g1e46e85ebb8_0_1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8" name="Google Shape;98;g1e46e85ebb8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p:cNvGrpSpPr/>
        <p:nvPr/>
      </p:nvGrpSpPr>
      <p:grpSpPr>
        <a:xfrm>
          <a:off x="0" y="0"/>
          <a:ext cx="0" cy="0"/>
          <a:chOff x="0" y="0"/>
          <a:chExt cx="0" cy="0"/>
        </a:xfrm>
      </p:grpSpPr>
      <p:sp>
        <p:nvSpPr>
          <p:cNvPr id="103" name="Google Shape;103;g1e46e85ebb8_0_1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4" name="Google Shape;104;g1e46e85ebb8_0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pt-BR"/>
              <a:t>‹nº›</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pt-BR"/>
              <a:t>‹nº›</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pt-BR"/>
              <a:t>‹nº›</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pt-BR"/>
              <a:t>‹nº›</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pt-BR"/>
              <a:t>‹nº›</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pt-BR"/>
              <a:t>‹nº›</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pt-BR"/>
              <a:t>‹nº›</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pt-BR"/>
              <a:t>‹nº›</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pt-BR"/>
              <a:t>‹nº›</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pt-BR"/>
              <a:t>‹nº›</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pt-BR"/>
              <a:t>‹nº›</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pt-BR"/>
              <a:t>‹nº›</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53"/>
        <p:cNvGrpSpPr/>
        <p:nvPr/>
      </p:nvGrpSpPr>
      <p:grpSpPr>
        <a:xfrm>
          <a:off x="0" y="0"/>
          <a:ext cx="0" cy="0"/>
          <a:chOff x="0" y="0"/>
          <a:chExt cx="0" cy="0"/>
        </a:xfrm>
      </p:grpSpPr>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11"/>
        <p:cNvGrpSpPr/>
        <p:nvPr/>
      </p:nvGrpSpPr>
      <p:grpSpPr>
        <a:xfrm>
          <a:off x="0" y="0"/>
          <a:ext cx="0" cy="0"/>
          <a:chOff x="0" y="0"/>
          <a:chExt cx="0" cy="0"/>
        </a:xfrm>
      </p:grpSpPr>
      <p:sp>
        <p:nvSpPr>
          <p:cNvPr id="112" name="Google Shape;112;p22"/>
          <p:cNvSpPr txBox="1"/>
          <p:nvPr/>
        </p:nvSpPr>
        <p:spPr>
          <a:xfrm>
            <a:off x="288925" y="1558925"/>
            <a:ext cx="2743200" cy="5541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pt-BR" sz="2400">
                <a:solidFill>
                  <a:srgbClr val="BBC803"/>
                </a:solidFill>
                <a:latin typeface="Rubik SemiBold"/>
                <a:ea typeface="Rubik SemiBold"/>
                <a:cs typeface="Rubik SemiBold"/>
                <a:sym typeface="Rubik SemiBold"/>
              </a:rPr>
              <a:t>Título Editável</a:t>
            </a:r>
            <a:endParaRPr sz="2500">
              <a:solidFill>
                <a:srgbClr val="BBC803"/>
              </a:solidFill>
              <a:latin typeface="Rubik SemiBold"/>
              <a:ea typeface="Rubik SemiBold"/>
              <a:cs typeface="Rubik SemiBold"/>
              <a:sym typeface="Rubik SemiBold"/>
            </a:endParaRPr>
          </a:p>
        </p:txBody>
      </p:sp>
      <p:sp>
        <p:nvSpPr>
          <p:cNvPr id="113" name="Google Shape;113;p22"/>
          <p:cNvSpPr txBox="1"/>
          <p:nvPr/>
        </p:nvSpPr>
        <p:spPr>
          <a:xfrm>
            <a:off x="288925" y="2098325"/>
            <a:ext cx="5238000" cy="15777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pt-BR" sz="1000">
                <a:solidFill>
                  <a:srgbClr val="0C8139"/>
                </a:solidFill>
                <a:latin typeface="Rubik"/>
                <a:ea typeface="Rubik"/>
                <a:cs typeface="Rubik"/>
                <a:sym typeface="Rubik"/>
              </a:rPr>
              <a:t>Lorem Ipsum is simply dummy text of the printing and typesetting industry. Lorem Ipsum has been the industry's standard dummy text ever since the 1500s, when an unknown printer took a galley of type and scrambled it to make a type specimen book. It has survived not only five centuries, but also the leap into electronic typesetting, remaining essentially unchanged. It was popularised in the 1960s with the release of Letraset sheets containing Lorem Ipsum passages, and more recently with desktop publishing software like Aldus PageMaker including versions of Lorem Ipsum.</a:t>
            </a:r>
            <a:endParaRPr sz="1000">
              <a:solidFill>
                <a:srgbClr val="0C8139"/>
              </a:solidFill>
              <a:latin typeface="Rubik"/>
              <a:ea typeface="Rubik"/>
              <a:cs typeface="Rubik"/>
              <a:sym typeface="Rubik"/>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17"/>
        <p:cNvGrpSpPr/>
        <p:nvPr/>
      </p:nvGrpSpPr>
      <p:grpSpPr>
        <a:xfrm>
          <a:off x="0" y="0"/>
          <a:ext cx="0" cy="0"/>
          <a:chOff x="0" y="0"/>
          <a:chExt cx="0" cy="0"/>
        </a:xfrm>
      </p:grpSpPr>
      <p:sp>
        <p:nvSpPr>
          <p:cNvPr id="118" name="Google Shape;118;p23"/>
          <p:cNvSpPr txBox="1"/>
          <p:nvPr/>
        </p:nvSpPr>
        <p:spPr>
          <a:xfrm>
            <a:off x="2879725" y="1330325"/>
            <a:ext cx="2743200" cy="5541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pt-BR" sz="2400">
                <a:solidFill>
                  <a:srgbClr val="0C8139"/>
                </a:solidFill>
                <a:latin typeface="Rubik SemiBold"/>
                <a:ea typeface="Rubik SemiBold"/>
                <a:cs typeface="Rubik SemiBold"/>
                <a:sym typeface="Rubik SemiBold"/>
              </a:rPr>
              <a:t>Título Editável</a:t>
            </a:r>
            <a:endParaRPr sz="2500">
              <a:solidFill>
                <a:srgbClr val="0C8139"/>
              </a:solidFill>
              <a:latin typeface="Rubik SemiBold"/>
              <a:ea typeface="Rubik SemiBold"/>
              <a:cs typeface="Rubik SemiBold"/>
              <a:sym typeface="Rubik SemiBold"/>
            </a:endParaRPr>
          </a:p>
        </p:txBody>
      </p:sp>
      <p:sp>
        <p:nvSpPr>
          <p:cNvPr id="119" name="Google Shape;119;p23"/>
          <p:cNvSpPr txBox="1"/>
          <p:nvPr/>
        </p:nvSpPr>
        <p:spPr>
          <a:xfrm>
            <a:off x="2879725" y="1869725"/>
            <a:ext cx="5238000" cy="5157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pt-BR" sz="1000">
                <a:solidFill>
                  <a:srgbClr val="0C8139"/>
                </a:solidFill>
                <a:latin typeface="Rubik"/>
                <a:ea typeface="Rubik"/>
                <a:cs typeface="Rubik"/>
                <a:sym typeface="Rubik"/>
              </a:rPr>
              <a:t>Lorem Ipsum is simply dummy text of the printing and typesetting industry. Lorem Ipsum has been the industry's standard dummy text ever since the 1500s.</a:t>
            </a:r>
            <a:endParaRPr sz="1000">
              <a:solidFill>
                <a:srgbClr val="0C8139"/>
              </a:solidFill>
              <a:latin typeface="Rubik"/>
              <a:ea typeface="Rubik"/>
              <a:cs typeface="Rubik"/>
              <a:sym typeface="Rubik"/>
            </a:endParaRPr>
          </a:p>
        </p:txBody>
      </p:sp>
      <p:sp>
        <p:nvSpPr>
          <p:cNvPr id="120" name="Google Shape;120;p23"/>
          <p:cNvSpPr/>
          <p:nvPr/>
        </p:nvSpPr>
        <p:spPr>
          <a:xfrm>
            <a:off x="2997200" y="2584450"/>
            <a:ext cx="462000" cy="462000"/>
          </a:xfrm>
          <a:prstGeom prst="ellipse">
            <a:avLst/>
          </a:prstGeom>
          <a:solidFill>
            <a:srgbClr val="BBC803"/>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pt-BR">
                <a:solidFill>
                  <a:srgbClr val="0C8139"/>
                </a:solidFill>
                <a:latin typeface="Rubik Medium"/>
                <a:ea typeface="Rubik Medium"/>
                <a:cs typeface="Rubik Medium"/>
                <a:sym typeface="Rubik Medium"/>
              </a:rPr>
              <a:t>1</a:t>
            </a:r>
            <a:endParaRPr>
              <a:solidFill>
                <a:srgbClr val="0C8139"/>
              </a:solidFill>
              <a:latin typeface="Rubik Medium"/>
              <a:ea typeface="Rubik Medium"/>
              <a:cs typeface="Rubik Medium"/>
              <a:sym typeface="Rubik Medium"/>
            </a:endParaRPr>
          </a:p>
        </p:txBody>
      </p:sp>
      <p:sp>
        <p:nvSpPr>
          <p:cNvPr id="121" name="Google Shape;121;p23"/>
          <p:cNvSpPr/>
          <p:nvPr/>
        </p:nvSpPr>
        <p:spPr>
          <a:xfrm>
            <a:off x="2997200" y="3194050"/>
            <a:ext cx="462000" cy="462000"/>
          </a:xfrm>
          <a:prstGeom prst="ellipse">
            <a:avLst/>
          </a:prstGeom>
          <a:solidFill>
            <a:srgbClr val="BBC803"/>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pt-BR">
                <a:solidFill>
                  <a:srgbClr val="0C8139"/>
                </a:solidFill>
                <a:latin typeface="Rubik Medium"/>
                <a:ea typeface="Rubik Medium"/>
                <a:cs typeface="Rubik Medium"/>
                <a:sym typeface="Rubik Medium"/>
              </a:rPr>
              <a:t>2</a:t>
            </a:r>
            <a:endParaRPr>
              <a:solidFill>
                <a:srgbClr val="0C8139"/>
              </a:solidFill>
              <a:latin typeface="Rubik Medium"/>
              <a:ea typeface="Rubik Medium"/>
              <a:cs typeface="Rubik Medium"/>
              <a:sym typeface="Rubik Medium"/>
            </a:endParaRPr>
          </a:p>
        </p:txBody>
      </p:sp>
      <p:sp>
        <p:nvSpPr>
          <p:cNvPr id="122" name="Google Shape;122;p23"/>
          <p:cNvSpPr/>
          <p:nvPr/>
        </p:nvSpPr>
        <p:spPr>
          <a:xfrm>
            <a:off x="2997200" y="3803650"/>
            <a:ext cx="462000" cy="462000"/>
          </a:xfrm>
          <a:prstGeom prst="ellipse">
            <a:avLst/>
          </a:prstGeom>
          <a:solidFill>
            <a:srgbClr val="BBC803"/>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pt-BR">
                <a:solidFill>
                  <a:srgbClr val="0C8139"/>
                </a:solidFill>
                <a:latin typeface="Rubik Medium"/>
                <a:ea typeface="Rubik Medium"/>
                <a:cs typeface="Rubik Medium"/>
                <a:sym typeface="Rubik Medium"/>
              </a:rPr>
              <a:t>3</a:t>
            </a:r>
            <a:endParaRPr>
              <a:solidFill>
                <a:srgbClr val="0C8139"/>
              </a:solidFill>
              <a:latin typeface="Rubik Medium"/>
              <a:ea typeface="Rubik Medium"/>
              <a:cs typeface="Rubik Medium"/>
              <a:sym typeface="Rubik Medium"/>
            </a:endParaRPr>
          </a:p>
        </p:txBody>
      </p:sp>
      <p:sp>
        <p:nvSpPr>
          <p:cNvPr id="123" name="Google Shape;123;p23"/>
          <p:cNvSpPr txBox="1"/>
          <p:nvPr/>
        </p:nvSpPr>
        <p:spPr>
          <a:xfrm>
            <a:off x="3489325" y="2646100"/>
            <a:ext cx="5238000" cy="3231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pt-BR" sz="900">
                <a:solidFill>
                  <a:srgbClr val="0C8139"/>
                </a:solidFill>
                <a:latin typeface="Rubik"/>
                <a:ea typeface="Rubik"/>
                <a:cs typeface="Rubik"/>
                <a:sym typeface="Rubik"/>
              </a:rPr>
              <a:t>Lorem Ipsum is simply dummy text of the printing.</a:t>
            </a:r>
            <a:endParaRPr sz="900">
              <a:solidFill>
                <a:srgbClr val="0C8139"/>
              </a:solidFill>
              <a:latin typeface="Rubik"/>
              <a:ea typeface="Rubik"/>
              <a:cs typeface="Rubik"/>
              <a:sym typeface="Rubik"/>
            </a:endParaRPr>
          </a:p>
        </p:txBody>
      </p:sp>
      <p:sp>
        <p:nvSpPr>
          <p:cNvPr id="124" name="Google Shape;124;p23"/>
          <p:cNvSpPr txBox="1"/>
          <p:nvPr/>
        </p:nvSpPr>
        <p:spPr>
          <a:xfrm>
            <a:off x="3489325" y="3255700"/>
            <a:ext cx="5238000" cy="3231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pt-BR" sz="900">
                <a:solidFill>
                  <a:srgbClr val="0C8139"/>
                </a:solidFill>
                <a:latin typeface="Rubik"/>
                <a:ea typeface="Rubik"/>
                <a:cs typeface="Rubik"/>
                <a:sym typeface="Rubik"/>
              </a:rPr>
              <a:t>Lorem Ipsum is simply dummy text of the printing. </a:t>
            </a:r>
            <a:endParaRPr sz="900">
              <a:solidFill>
                <a:srgbClr val="0C8139"/>
              </a:solidFill>
              <a:latin typeface="Rubik"/>
              <a:ea typeface="Rubik"/>
              <a:cs typeface="Rubik"/>
              <a:sym typeface="Rubik"/>
            </a:endParaRPr>
          </a:p>
        </p:txBody>
      </p:sp>
      <p:sp>
        <p:nvSpPr>
          <p:cNvPr id="125" name="Google Shape;125;p23"/>
          <p:cNvSpPr txBox="1"/>
          <p:nvPr/>
        </p:nvSpPr>
        <p:spPr>
          <a:xfrm>
            <a:off x="3489325" y="3898550"/>
            <a:ext cx="5238000" cy="3231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pt-BR" sz="900">
                <a:solidFill>
                  <a:srgbClr val="0C8139"/>
                </a:solidFill>
                <a:latin typeface="Rubik"/>
                <a:ea typeface="Rubik"/>
                <a:cs typeface="Rubik"/>
                <a:sym typeface="Rubik"/>
              </a:rPr>
              <a:t>Lorem Ipsum is simply dummy text of the printing. </a:t>
            </a:r>
            <a:endParaRPr sz="900">
              <a:solidFill>
                <a:srgbClr val="0C8139"/>
              </a:solidFill>
              <a:latin typeface="Rubik"/>
              <a:ea typeface="Rubik"/>
              <a:cs typeface="Rubik"/>
              <a:sym typeface="Rubik"/>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29"/>
        <p:cNvGrpSpPr/>
        <p:nvPr/>
      </p:nvGrpSpPr>
      <p:grpSpPr>
        <a:xfrm>
          <a:off x="0" y="0"/>
          <a:ext cx="0" cy="0"/>
          <a:chOff x="0" y="0"/>
          <a:chExt cx="0" cy="0"/>
        </a:xfrm>
      </p:grpSpPr>
      <p:sp>
        <p:nvSpPr>
          <p:cNvPr id="130" name="Google Shape;130;p24"/>
          <p:cNvSpPr txBox="1"/>
          <p:nvPr/>
        </p:nvSpPr>
        <p:spPr>
          <a:xfrm>
            <a:off x="3108325" y="1635125"/>
            <a:ext cx="2743200" cy="5541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pt-BR" sz="2400">
                <a:solidFill>
                  <a:srgbClr val="BBC803"/>
                </a:solidFill>
                <a:latin typeface="Rubik SemiBold"/>
                <a:ea typeface="Rubik SemiBold"/>
                <a:cs typeface="Rubik SemiBold"/>
                <a:sym typeface="Rubik SemiBold"/>
              </a:rPr>
              <a:t>Título Editável</a:t>
            </a:r>
            <a:endParaRPr sz="2500">
              <a:solidFill>
                <a:srgbClr val="BBC803"/>
              </a:solidFill>
              <a:latin typeface="Rubik SemiBold"/>
              <a:ea typeface="Rubik SemiBold"/>
              <a:cs typeface="Rubik SemiBold"/>
              <a:sym typeface="Rubik SemiBold"/>
            </a:endParaRPr>
          </a:p>
        </p:txBody>
      </p:sp>
      <p:sp>
        <p:nvSpPr>
          <p:cNvPr id="131" name="Google Shape;131;p24"/>
          <p:cNvSpPr txBox="1"/>
          <p:nvPr/>
        </p:nvSpPr>
        <p:spPr>
          <a:xfrm>
            <a:off x="3108325" y="2174525"/>
            <a:ext cx="5238000" cy="15777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pt-BR" sz="1000">
                <a:solidFill>
                  <a:srgbClr val="0C8139"/>
                </a:solidFill>
                <a:latin typeface="Rubik"/>
                <a:ea typeface="Rubik"/>
                <a:cs typeface="Rubik"/>
                <a:sym typeface="Rubik"/>
              </a:rPr>
              <a:t>Lorem Ipsum is simply dummy text of the printing and typesetting industry. Lorem Ipsum has been the industry's standard dummy text ever since the 1500s, when an unknown printer took a galley of type and scrambled it to make a type specimen book. It has survived not only five centuries, but also the leap into electronic typesetting, remaining essentially unchanged. It was popularised in the 1960s with the release of Letraset sheets containing Lorem Ipsum passages, and more recently with desktop publishing software like Aldus PageMaker including versions of Lorem Ipsum.</a:t>
            </a:r>
            <a:endParaRPr sz="1000">
              <a:solidFill>
                <a:srgbClr val="0C8139"/>
              </a:solidFill>
              <a:latin typeface="Rubik"/>
              <a:ea typeface="Rubik"/>
              <a:cs typeface="Rubik"/>
              <a:sym typeface="Rubik"/>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35"/>
        <p:cNvGrpSpPr/>
        <p:nvPr/>
      </p:nvGrpSpPr>
      <p:grpSpPr>
        <a:xfrm>
          <a:off x="0" y="0"/>
          <a:ext cx="0" cy="0"/>
          <a:chOff x="0" y="0"/>
          <a:chExt cx="0" cy="0"/>
        </a:xfrm>
      </p:grpSpPr>
      <p:sp>
        <p:nvSpPr>
          <p:cNvPr id="136" name="Google Shape;136;p25"/>
          <p:cNvSpPr txBox="1"/>
          <p:nvPr/>
        </p:nvSpPr>
        <p:spPr>
          <a:xfrm>
            <a:off x="441325" y="1635125"/>
            <a:ext cx="2743200" cy="5541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pt-BR" sz="2400">
                <a:solidFill>
                  <a:srgbClr val="BBC803"/>
                </a:solidFill>
                <a:latin typeface="Rubik SemiBold"/>
                <a:ea typeface="Rubik SemiBold"/>
                <a:cs typeface="Rubik SemiBold"/>
                <a:sym typeface="Rubik SemiBold"/>
              </a:rPr>
              <a:t>Obrigado(a)!</a:t>
            </a:r>
            <a:endParaRPr sz="2500">
              <a:solidFill>
                <a:srgbClr val="BBC803"/>
              </a:solidFill>
              <a:latin typeface="Rubik SemiBold"/>
              <a:ea typeface="Rubik SemiBold"/>
              <a:cs typeface="Rubik SemiBold"/>
              <a:sym typeface="Rubik SemiBold"/>
            </a:endParaRPr>
          </a:p>
        </p:txBody>
      </p:sp>
      <p:sp>
        <p:nvSpPr>
          <p:cNvPr id="137" name="Google Shape;137;p25"/>
          <p:cNvSpPr txBox="1"/>
          <p:nvPr/>
        </p:nvSpPr>
        <p:spPr>
          <a:xfrm>
            <a:off x="441325" y="2326925"/>
            <a:ext cx="5238000" cy="9051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pt-BR" sz="1200" b="1">
                <a:solidFill>
                  <a:schemeClr val="lt1"/>
                </a:solidFill>
                <a:latin typeface="Rubik"/>
                <a:ea typeface="Rubik"/>
                <a:cs typeface="Rubik"/>
                <a:sym typeface="Rubik"/>
              </a:rPr>
              <a:t>NOME SOBRENOME</a:t>
            </a:r>
            <a:endParaRPr sz="1200" b="1">
              <a:solidFill>
                <a:schemeClr val="lt1"/>
              </a:solidFill>
              <a:latin typeface="Rubik"/>
              <a:ea typeface="Rubik"/>
              <a:cs typeface="Rubik"/>
              <a:sym typeface="Rubik"/>
            </a:endParaRPr>
          </a:p>
          <a:p>
            <a:pPr marL="0" lvl="0" indent="0" algn="l" rtl="0">
              <a:lnSpc>
                <a:spcPct val="115000"/>
              </a:lnSpc>
              <a:spcBef>
                <a:spcPts val="0"/>
              </a:spcBef>
              <a:spcAft>
                <a:spcPts val="0"/>
              </a:spcAft>
              <a:buNone/>
            </a:pPr>
            <a:r>
              <a:rPr lang="pt-BR" sz="1000">
                <a:solidFill>
                  <a:schemeClr val="lt1"/>
                </a:solidFill>
                <a:latin typeface="Rubik"/>
                <a:ea typeface="Rubik"/>
                <a:cs typeface="Rubik"/>
                <a:sym typeface="Rubik"/>
              </a:rPr>
              <a:t>nome@fps.edu.br</a:t>
            </a:r>
            <a:br>
              <a:rPr lang="pt-BR" sz="1000">
                <a:solidFill>
                  <a:schemeClr val="lt1"/>
                </a:solidFill>
                <a:latin typeface="Rubik"/>
                <a:ea typeface="Rubik"/>
                <a:cs typeface="Rubik"/>
                <a:sym typeface="Rubik"/>
              </a:rPr>
            </a:br>
            <a:r>
              <a:rPr lang="pt-BR" sz="1000">
                <a:solidFill>
                  <a:schemeClr val="lt1"/>
                </a:solidFill>
                <a:latin typeface="Rubik"/>
                <a:ea typeface="Rubik"/>
                <a:cs typeface="Rubik"/>
                <a:sym typeface="Rubik"/>
              </a:rPr>
              <a:t>+55 81 00000-0000 </a:t>
            </a:r>
            <a:br>
              <a:rPr lang="pt-BR" sz="1000">
                <a:solidFill>
                  <a:schemeClr val="lt1"/>
                </a:solidFill>
                <a:latin typeface="Rubik"/>
                <a:ea typeface="Rubik"/>
                <a:cs typeface="Rubik"/>
                <a:sym typeface="Rubik"/>
              </a:rPr>
            </a:br>
            <a:r>
              <a:rPr lang="pt-BR" sz="1000">
                <a:solidFill>
                  <a:schemeClr val="lt1"/>
                </a:solidFill>
                <a:latin typeface="Rubik"/>
                <a:ea typeface="Rubik"/>
                <a:cs typeface="Rubik"/>
                <a:sym typeface="Rubik"/>
              </a:rPr>
              <a:t>www.fps.edu.br</a:t>
            </a:r>
            <a:endParaRPr sz="1000">
              <a:solidFill>
                <a:schemeClr val="lt1"/>
              </a:solidFill>
              <a:latin typeface="Rubik"/>
              <a:ea typeface="Rubik"/>
              <a:cs typeface="Rubik"/>
              <a:sym typeface="Rubik"/>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57"/>
        <p:cNvGrpSpPr/>
        <p:nvPr/>
      </p:nvGrpSpPr>
      <p:grpSpPr>
        <a:xfrm>
          <a:off x="0" y="0"/>
          <a:ext cx="0" cy="0"/>
          <a:chOff x="0" y="0"/>
          <a:chExt cx="0" cy="0"/>
        </a:xfrm>
      </p:grpSpPr>
      <p:sp>
        <p:nvSpPr>
          <p:cNvPr id="58" name="Google Shape;58;p14"/>
          <p:cNvSpPr txBox="1"/>
          <p:nvPr/>
        </p:nvSpPr>
        <p:spPr>
          <a:xfrm>
            <a:off x="365125" y="1558925"/>
            <a:ext cx="2743200" cy="5541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pt-BR" sz="2400">
                <a:solidFill>
                  <a:srgbClr val="BBC803"/>
                </a:solidFill>
                <a:latin typeface="Rubik SemiBold"/>
                <a:ea typeface="Rubik SemiBold"/>
                <a:cs typeface="Rubik SemiBold"/>
                <a:sym typeface="Rubik SemiBold"/>
              </a:rPr>
              <a:t>Título Editável</a:t>
            </a:r>
            <a:endParaRPr sz="2500">
              <a:solidFill>
                <a:srgbClr val="BBC803"/>
              </a:solidFill>
              <a:latin typeface="Rubik SemiBold"/>
              <a:ea typeface="Rubik SemiBold"/>
              <a:cs typeface="Rubik SemiBold"/>
              <a:sym typeface="Rubik SemiBold"/>
            </a:endParaRPr>
          </a:p>
        </p:txBody>
      </p:sp>
      <p:sp>
        <p:nvSpPr>
          <p:cNvPr id="59" name="Google Shape;59;p14"/>
          <p:cNvSpPr txBox="1"/>
          <p:nvPr/>
        </p:nvSpPr>
        <p:spPr>
          <a:xfrm>
            <a:off x="365125" y="2098325"/>
            <a:ext cx="3198900" cy="24627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pt-BR" sz="1000">
                <a:solidFill>
                  <a:srgbClr val="0C8139"/>
                </a:solidFill>
                <a:latin typeface="Rubik"/>
                <a:ea typeface="Rubik"/>
                <a:cs typeface="Rubik"/>
                <a:sym typeface="Rubik"/>
              </a:rPr>
              <a:t>Lorem Ipsum is simply dummy text of the printing and typesetting industry. Lorem Ipsum has been the industry's standard dummy text ever since the 1500s, when an unknown printer took a galley of type and scrambled it to make a type specimen book. It has survived not only five centuries, but also the leap into electronic typesetting, remaining essentially unchanged. It was popularised in the 1960s with the release of Letraset sheets containing Lorem Ipsum passages, and more recently with desktop publishing software like Aldus PageMaker including versions of Lorem Ipsum.</a:t>
            </a:r>
            <a:endParaRPr sz="1000">
              <a:solidFill>
                <a:srgbClr val="0C8139"/>
              </a:solidFill>
              <a:latin typeface="Rubik"/>
              <a:ea typeface="Rubik"/>
              <a:cs typeface="Rubik"/>
              <a:sym typeface="Rubik"/>
            </a:endParaRPr>
          </a:p>
        </p:txBody>
      </p:sp>
      <p:pic>
        <p:nvPicPr>
          <p:cNvPr id="60" name="Google Shape;60;p14"/>
          <p:cNvPicPr preferRelativeResize="0"/>
          <p:nvPr/>
        </p:nvPicPr>
        <p:blipFill>
          <a:blip r:embed="rId4">
            <a:alphaModFix/>
          </a:blip>
          <a:stretch>
            <a:fillRect/>
          </a:stretch>
        </p:blipFill>
        <p:spPr>
          <a:xfrm>
            <a:off x="3917950" y="1787525"/>
            <a:ext cx="2414575" cy="2414575"/>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64"/>
        <p:cNvGrpSpPr/>
        <p:nvPr/>
      </p:nvGrpSpPr>
      <p:grpSpPr>
        <a:xfrm>
          <a:off x="0" y="0"/>
          <a:ext cx="0" cy="0"/>
          <a:chOff x="0" y="0"/>
          <a:chExt cx="0" cy="0"/>
        </a:xfrm>
      </p:grpSpPr>
      <p:sp>
        <p:nvSpPr>
          <p:cNvPr id="65" name="Google Shape;65;p15"/>
          <p:cNvSpPr txBox="1"/>
          <p:nvPr/>
        </p:nvSpPr>
        <p:spPr>
          <a:xfrm>
            <a:off x="1812925" y="1558925"/>
            <a:ext cx="2743200" cy="5541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pt-BR" sz="2400">
                <a:solidFill>
                  <a:srgbClr val="BBC803"/>
                </a:solidFill>
                <a:latin typeface="Rubik SemiBold"/>
                <a:ea typeface="Rubik SemiBold"/>
                <a:cs typeface="Rubik SemiBold"/>
                <a:sym typeface="Rubik SemiBold"/>
              </a:rPr>
              <a:t>Título Editável</a:t>
            </a:r>
            <a:endParaRPr sz="2500">
              <a:solidFill>
                <a:srgbClr val="BBC803"/>
              </a:solidFill>
              <a:latin typeface="Rubik SemiBold"/>
              <a:ea typeface="Rubik SemiBold"/>
              <a:cs typeface="Rubik SemiBold"/>
              <a:sym typeface="Rubik SemiBold"/>
            </a:endParaRPr>
          </a:p>
        </p:txBody>
      </p:sp>
      <p:sp>
        <p:nvSpPr>
          <p:cNvPr id="66" name="Google Shape;66;p15"/>
          <p:cNvSpPr txBox="1"/>
          <p:nvPr/>
        </p:nvSpPr>
        <p:spPr>
          <a:xfrm>
            <a:off x="1812925" y="2098325"/>
            <a:ext cx="3708300" cy="21087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pt-BR" sz="1000">
                <a:solidFill>
                  <a:srgbClr val="0C8139"/>
                </a:solidFill>
                <a:latin typeface="Rubik"/>
                <a:ea typeface="Rubik"/>
                <a:cs typeface="Rubik"/>
                <a:sym typeface="Rubik"/>
              </a:rPr>
              <a:t>Lorem Ipsum is simply dummy text of the printing and typesetting industry. Lorem Ipsum has been the industry's standard dummy text ever since the 1500s, when an unknown printer took a galley of type and scrambled it to make a type specimen book. It has survived not only five centuries, but also the leap into electronic typesetting, remaining essentially unchanged. It was popularised in the 1960s with the release of Letraset sheets containing Lorem Ipsum passages, and more recently with desktop publishing software like Aldus PageMaker including versions of Lorem Ipsum.</a:t>
            </a:r>
            <a:endParaRPr sz="1000">
              <a:solidFill>
                <a:srgbClr val="0C8139"/>
              </a:solidFill>
              <a:latin typeface="Rubik"/>
              <a:ea typeface="Rubik"/>
              <a:cs typeface="Rubik"/>
              <a:sym typeface="Rubik"/>
            </a:endParaRPr>
          </a:p>
        </p:txBody>
      </p:sp>
      <p:pic>
        <p:nvPicPr>
          <p:cNvPr id="67" name="Google Shape;67;p15"/>
          <p:cNvPicPr preferRelativeResize="0"/>
          <p:nvPr/>
        </p:nvPicPr>
        <p:blipFill>
          <a:blip r:embed="rId4">
            <a:alphaModFix/>
          </a:blip>
          <a:stretch>
            <a:fillRect/>
          </a:stretch>
        </p:blipFill>
        <p:spPr>
          <a:xfrm>
            <a:off x="5975350" y="1711325"/>
            <a:ext cx="2414575" cy="2414575"/>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71"/>
        <p:cNvGrpSpPr/>
        <p:nvPr/>
      </p:nvGrpSpPr>
      <p:grpSpPr>
        <a:xfrm>
          <a:off x="0" y="0"/>
          <a:ext cx="0" cy="0"/>
          <a:chOff x="0" y="0"/>
          <a:chExt cx="0" cy="0"/>
        </a:xfrm>
      </p:grpSpPr>
      <p:sp>
        <p:nvSpPr>
          <p:cNvPr id="72" name="Google Shape;72;p16"/>
          <p:cNvSpPr txBox="1"/>
          <p:nvPr/>
        </p:nvSpPr>
        <p:spPr>
          <a:xfrm>
            <a:off x="365125" y="1558925"/>
            <a:ext cx="2743200" cy="5541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pt-BR" sz="2400">
                <a:solidFill>
                  <a:srgbClr val="BBC803"/>
                </a:solidFill>
                <a:latin typeface="Rubik SemiBold"/>
                <a:ea typeface="Rubik SemiBold"/>
                <a:cs typeface="Rubik SemiBold"/>
                <a:sym typeface="Rubik SemiBold"/>
              </a:rPr>
              <a:t>Título Editável</a:t>
            </a:r>
            <a:endParaRPr sz="2500">
              <a:solidFill>
                <a:srgbClr val="BBC803"/>
              </a:solidFill>
              <a:latin typeface="Rubik SemiBold"/>
              <a:ea typeface="Rubik SemiBold"/>
              <a:cs typeface="Rubik SemiBold"/>
              <a:sym typeface="Rubik SemiBold"/>
            </a:endParaRPr>
          </a:p>
        </p:txBody>
      </p:sp>
      <p:sp>
        <p:nvSpPr>
          <p:cNvPr id="73" name="Google Shape;73;p16"/>
          <p:cNvSpPr txBox="1"/>
          <p:nvPr/>
        </p:nvSpPr>
        <p:spPr>
          <a:xfrm>
            <a:off x="365125" y="2098325"/>
            <a:ext cx="3198900" cy="24627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pt-BR" sz="1000">
                <a:solidFill>
                  <a:srgbClr val="0C8139"/>
                </a:solidFill>
                <a:latin typeface="Rubik"/>
                <a:ea typeface="Rubik"/>
                <a:cs typeface="Rubik"/>
                <a:sym typeface="Rubik"/>
              </a:rPr>
              <a:t>Lorem Ipsum is simply dummy text of the printing and typesetting industry. Lorem Ipsum has been the industry's standard dummy text ever since the 1500s, when an unknown printer took a galley of type and scrambled it to make a type specimen book. It has survived not only five centuries, but also the leap into electronic typesetting, remaining essentially unchanged. It was popularised in the 1960s with the release of Letraset sheets containing Lorem Ipsum passages, and more recently with desktop publishing software like Aldus PageMaker including versions of Lorem Ipsum.</a:t>
            </a:r>
            <a:endParaRPr sz="1000">
              <a:solidFill>
                <a:srgbClr val="0C8139"/>
              </a:solidFill>
              <a:latin typeface="Rubik"/>
              <a:ea typeface="Rubik"/>
              <a:cs typeface="Rubik"/>
              <a:sym typeface="Rubik"/>
            </a:endParaRPr>
          </a:p>
        </p:txBody>
      </p:sp>
      <p:pic>
        <p:nvPicPr>
          <p:cNvPr id="74" name="Google Shape;74;p16"/>
          <p:cNvPicPr preferRelativeResize="0"/>
          <p:nvPr/>
        </p:nvPicPr>
        <p:blipFill>
          <a:blip r:embed="rId4">
            <a:alphaModFix/>
          </a:blip>
          <a:stretch>
            <a:fillRect/>
          </a:stretch>
        </p:blipFill>
        <p:spPr>
          <a:xfrm>
            <a:off x="3917950" y="1787525"/>
            <a:ext cx="2414575" cy="2414575"/>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78"/>
        <p:cNvGrpSpPr/>
        <p:nvPr/>
      </p:nvGrpSpPr>
      <p:grpSpPr>
        <a:xfrm>
          <a:off x="0" y="0"/>
          <a:ext cx="0" cy="0"/>
          <a:chOff x="0" y="0"/>
          <a:chExt cx="0" cy="0"/>
        </a:xfrm>
      </p:grpSpPr>
      <p:sp>
        <p:nvSpPr>
          <p:cNvPr id="79" name="Google Shape;79;p17"/>
          <p:cNvSpPr txBox="1"/>
          <p:nvPr/>
        </p:nvSpPr>
        <p:spPr>
          <a:xfrm>
            <a:off x="5013325" y="1558925"/>
            <a:ext cx="2743200" cy="5541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pt-BR" sz="2400">
                <a:solidFill>
                  <a:srgbClr val="BBC803"/>
                </a:solidFill>
                <a:latin typeface="Rubik SemiBold"/>
                <a:ea typeface="Rubik SemiBold"/>
                <a:cs typeface="Rubik SemiBold"/>
                <a:sym typeface="Rubik SemiBold"/>
              </a:rPr>
              <a:t>Título Editável</a:t>
            </a:r>
            <a:endParaRPr sz="2500">
              <a:solidFill>
                <a:srgbClr val="BBC803"/>
              </a:solidFill>
              <a:latin typeface="Rubik SemiBold"/>
              <a:ea typeface="Rubik SemiBold"/>
              <a:cs typeface="Rubik SemiBold"/>
              <a:sym typeface="Rubik SemiBold"/>
            </a:endParaRPr>
          </a:p>
        </p:txBody>
      </p:sp>
      <p:sp>
        <p:nvSpPr>
          <p:cNvPr id="80" name="Google Shape;80;p17"/>
          <p:cNvSpPr txBox="1"/>
          <p:nvPr/>
        </p:nvSpPr>
        <p:spPr>
          <a:xfrm>
            <a:off x="5013325" y="2098325"/>
            <a:ext cx="3652200" cy="14007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pt-BR" sz="1000">
                <a:solidFill>
                  <a:srgbClr val="0C8139"/>
                </a:solidFill>
                <a:latin typeface="Rubik"/>
                <a:ea typeface="Rubik"/>
                <a:cs typeface="Rubik"/>
                <a:sym typeface="Rubik"/>
              </a:rPr>
              <a:t>Lorem Ipsum is simply dummy text of the printing and typesetting industry. Lorem Ipsum has been the industry's standard dummy text ever since the 1500s, when an unknown printer took a galley of type and scrambled it to make a type specimen book. It has survived not only five centuries, but also the leap into electronic typesetting, remaining essentially unchanged. </a:t>
            </a:r>
            <a:endParaRPr sz="1000">
              <a:solidFill>
                <a:srgbClr val="0C8139"/>
              </a:solidFill>
              <a:latin typeface="Rubik"/>
              <a:ea typeface="Rubik"/>
              <a:cs typeface="Rubik"/>
              <a:sym typeface="Rubik"/>
            </a:endParaRPr>
          </a:p>
        </p:txBody>
      </p:sp>
      <p:pic>
        <p:nvPicPr>
          <p:cNvPr id="81" name="Google Shape;81;p17"/>
          <p:cNvPicPr preferRelativeResize="0"/>
          <p:nvPr/>
        </p:nvPicPr>
        <p:blipFill>
          <a:blip r:embed="rId4">
            <a:alphaModFix/>
          </a:blip>
          <a:stretch>
            <a:fillRect/>
          </a:stretch>
        </p:blipFill>
        <p:spPr>
          <a:xfrm>
            <a:off x="1268400" y="1528750"/>
            <a:ext cx="2135201" cy="2135201"/>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85"/>
        <p:cNvGrpSpPr/>
        <p:nvPr/>
      </p:nvGrpSpPr>
      <p:grpSpPr>
        <a:xfrm>
          <a:off x="0" y="0"/>
          <a:ext cx="0" cy="0"/>
          <a:chOff x="0" y="0"/>
          <a:chExt cx="0" cy="0"/>
        </a:xfrm>
      </p:grpSpPr>
      <p:sp>
        <p:nvSpPr>
          <p:cNvPr id="86" name="Google Shape;86;p18"/>
          <p:cNvSpPr txBox="1"/>
          <p:nvPr/>
        </p:nvSpPr>
        <p:spPr>
          <a:xfrm>
            <a:off x="365125" y="1558925"/>
            <a:ext cx="2743200" cy="5541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pt-BR" sz="2400">
                <a:solidFill>
                  <a:srgbClr val="BBC803"/>
                </a:solidFill>
                <a:latin typeface="Rubik SemiBold"/>
                <a:ea typeface="Rubik SemiBold"/>
                <a:cs typeface="Rubik SemiBold"/>
                <a:sym typeface="Rubik SemiBold"/>
              </a:rPr>
              <a:t>Título Editável</a:t>
            </a:r>
            <a:endParaRPr sz="2500">
              <a:solidFill>
                <a:srgbClr val="BBC803"/>
              </a:solidFill>
              <a:latin typeface="Rubik SemiBold"/>
              <a:ea typeface="Rubik SemiBold"/>
              <a:cs typeface="Rubik SemiBold"/>
              <a:sym typeface="Rubik SemiBold"/>
            </a:endParaRPr>
          </a:p>
        </p:txBody>
      </p:sp>
      <p:sp>
        <p:nvSpPr>
          <p:cNvPr id="87" name="Google Shape;87;p18"/>
          <p:cNvSpPr txBox="1"/>
          <p:nvPr/>
        </p:nvSpPr>
        <p:spPr>
          <a:xfrm>
            <a:off x="365125" y="2098325"/>
            <a:ext cx="3652200" cy="14007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pt-BR" sz="1000">
                <a:solidFill>
                  <a:srgbClr val="0C8139"/>
                </a:solidFill>
                <a:latin typeface="Rubik"/>
                <a:ea typeface="Rubik"/>
                <a:cs typeface="Rubik"/>
                <a:sym typeface="Rubik"/>
              </a:rPr>
              <a:t>Lorem Ipsum is simply dummy text of the printing and typesetting industry. Lorem Ipsum has been the industry's standard dummy text ever since the 1500s, when an unknown printer took a galley of type and scrambled it to make a type specimen book. It has survived not only five centuries, but also the leap into electronic typesetting, remaining essentially unchanged. </a:t>
            </a:r>
            <a:endParaRPr sz="1000">
              <a:solidFill>
                <a:srgbClr val="0C8139"/>
              </a:solidFill>
              <a:latin typeface="Rubik"/>
              <a:ea typeface="Rubik"/>
              <a:cs typeface="Rubik"/>
              <a:sym typeface="Rubik"/>
            </a:endParaRPr>
          </a:p>
        </p:txBody>
      </p:sp>
      <p:pic>
        <p:nvPicPr>
          <p:cNvPr id="88" name="Google Shape;88;p18"/>
          <p:cNvPicPr preferRelativeResize="0"/>
          <p:nvPr/>
        </p:nvPicPr>
        <p:blipFill rotWithShape="1">
          <a:blip r:embed="rId4">
            <a:alphaModFix/>
          </a:blip>
          <a:srcRect/>
          <a:stretch/>
        </p:blipFill>
        <p:spPr>
          <a:xfrm>
            <a:off x="5688000" y="1528750"/>
            <a:ext cx="2135201" cy="2135201"/>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92"/>
        <p:cNvGrpSpPr/>
        <p:nvPr/>
      </p:nvGrpSpPr>
      <p:grpSpPr>
        <a:xfrm>
          <a:off x="0" y="0"/>
          <a:ext cx="0" cy="0"/>
          <a:chOff x="0" y="0"/>
          <a:chExt cx="0" cy="0"/>
        </a:xfrm>
      </p:grpSpPr>
      <p:sp>
        <p:nvSpPr>
          <p:cNvPr id="93" name="Google Shape;93;p19"/>
          <p:cNvSpPr txBox="1"/>
          <p:nvPr/>
        </p:nvSpPr>
        <p:spPr>
          <a:xfrm>
            <a:off x="6003925" y="1406525"/>
            <a:ext cx="2743200" cy="554100"/>
          </a:xfrm>
          <a:prstGeom prst="rect">
            <a:avLst/>
          </a:prstGeom>
          <a:noFill/>
          <a:ln>
            <a:noFill/>
          </a:ln>
        </p:spPr>
        <p:txBody>
          <a:bodyPr spcFirstLastPara="1" wrap="square" lIns="91425" tIns="91425" rIns="91425" bIns="91425" anchor="t" anchorCtr="0">
            <a:spAutoFit/>
          </a:bodyPr>
          <a:lstStyle/>
          <a:p>
            <a:pPr marL="0" lvl="0" indent="0" algn="r" rtl="0">
              <a:lnSpc>
                <a:spcPct val="115000"/>
              </a:lnSpc>
              <a:spcBef>
                <a:spcPts val="0"/>
              </a:spcBef>
              <a:spcAft>
                <a:spcPts val="0"/>
              </a:spcAft>
              <a:buNone/>
            </a:pPr>
            <a:r>
              <a:rPr lang="pt-BR" sz="2400">
                <a:solidFill>
                  <a:srgbClr val="BBC803"/>
                </a:solidFill>
                <a:latin typeface="Rubik SemiBold"/>
                <a:ea typeface="Rubik SemiBold"/>
                <a:cs typeface="Rubik SemiBold"/>
                <a:sym typeface="Rubik SemiBold"/>
              </a:rPr>
              <a:t>Título Editável</a:t>
            </a:r>
            <a:endParaRPr sz="2500">
              <a:solidFill>
                <a:srgbClr val="BBC803"/>
              </a:solidFill>
              <a:latin typeface="Rubik SemiBold"/>
              <a:ea typeface="Rubik SemiBold"/>
              <a:cs typeface="Rubik SemiBold"/>
              <a:sym typeface="Rubik SemiBold"/>
            </a:endParaRPr>
          </a:p>
        </p:txBody>
      </p:sp>
      <p:sp>
        <p:nvSpPr>
          <p:cNvPr id="94" name="Google Shape;94;p19"/>
          <p:cNvSpPr txBox="1"/>
          <p:nvPr/>
        </p:nvSpPr>
        <p:spPr>
          <a:xfrm>
            <a:off x="3270250" y="2098325"/>
            <a:ext cx="2647200" cy="1931700"/>
          </a:xfrm>
          <a:prstGeom prst="rect">
            <a:avLst/>
          </a:prstGeom>
          <a:noFill/>
          <a:ln>
            <a:noFill/>
          </a:ln>
        </p:spPr>
        <p:txBody>
          <a:bodyPr spcFirstLastPara="1" wrap="square" lIns="91425" tIns="91425" rIns="91425" bIns="91425" anchor="t" anchorCtr="0">
            <a:spAutoFit/>
          </a:bodyPr>
          <a:lstStyle/>
          <a:p>
            <a:pPr marL="0" lvl="0" indent="0" algn="r" rtl="0">
              <a:lnSpc>
                <a:spcPct val="115000"/>
              </a:lnSpc>
              <a:spcBef>
                <a:spcPts val="0"/>
              </a:spcBef>
              <a:spcAft>
                <a:spcPts val="0"/>
              </a:spcAft>
              <a:buNone/>
            </a:pPr>
            <a:r>
              <a:rPr lang="pt-BR" sz="1000">
                <a:solidFill>
                  <a:schemeClr val="lt1"/>
                </a:solidFill>
                <a:latin typeface="Rubik"/>
                <a:ea typeface="Rubik"/>
                <a:cs typeface="Rubik"/>
                <a:sym typeface="Rubik"/>
              </a:rPr>
              <a:t>Lorem Ipsum is simply dummy text of the printing and typesetting industry. Lorem Ipsum has been the industry's standard dummy text ever since the 1500s, when an unknown printer took a galley of type and scrambled it to make a type specimen book. It has survived not only five centuries, but also the leap into electronic typesetting, remaining essentially unchanged. </a:t>
            </a:r>
            <a:endParaRPr sz="1000">
              <a:solidFill>
                <a:schemeClr val="lt1"/>
              </a:solidFill>
              <a:latin typeface="Rubik"/>
              <a:ea typeface="Rubik"/>
              <a:cs typeface="Rubik"/>
              <a:sym typeface="Rubik"/>
            </a:endParaRPr>
          </a:p>
        </p:txBody>
      </p:sp>
      <p:sp>
        <p:nvSpPr>
          <p:cNvPr id="95" name="Google Shape;95;p19"/>
          <p:cNvSpPr txBox="1"/>
          <p:nvPr/>
        </p:nvSpPr>
        <p:spPr>
          <a:xfrm>
            <a:off x="6089650" y="2098325"/>
            <a:ext cx="2647200" cy="1931700"/>
          </a:xfrm>
          <a:prstGeom prst="rect">
            <a:avLst/>
          </a:prstGeom>
          <a:noFill/>
          <a:ln>
            <a:noFill/>
          </a:ln>
        </p:spPr>
        <p:txBody>
          <a:bodyPr spcFirstLastPara="1" wrap="square" lIns="91425" tIns="91425" rIns="91425" bIns="91425" anchor="t" anchorCtr="0">
            <a:spAutoFit/>
          </a:bodyPr>
          <a:lstStyle/>
          <a:p>
            <a:pPr marL="0" lvl="0" indent="0" algn="r" rtl="0">
              <a:lnSpc>
                <a:spcPct val="115000"/>
              </a:lnSpc>
              <a:spcBef>
                <a:spcPts val="0"/>
              </a:spcBef>
              <a:spcAft>
                <a:spcPts val="0"/>
              </a:spcAft>
              <a:buNone/>
            </a:pPr>
            <a:r>
              <a:rPr lang="pt-BR" sz="1000">
                <a:solidFill>
                  <a:schemeClr val="lt1"/>
                </a:solidFill>
                <a:latin typeface="Rubik"/>
                <a:ea typeface="Rubik"/>
                <a:cs typeface="Rubik"/>
                <a:sym typeface="Rubik"/>
              </a:rPr>
              <a:t>Lorem Ipsum is simply dummy text of the printing and typesetting industry. Lorem Ipsum has been the industry's standard dummy text ever since the 1500s, when an unknown printer took a galley of type and scrambled it to make a type specimen book. It has survived not only five centuries, but also the leap into electronic typesetting, remaining essentially unchanged. </a:t>
            </a:r>
            <a:endParaRPr sz="1000">
              <a:solidFill>
                <a:schemeClr val="lt1"/>
              </a:solidFill>
              <a:latin typeface="Rubik"/>
              <a:ea typeface="Rubik"/>
              <a:cs typeface="Rubik"/>
              <a:sym typeface="Rubik"/>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99"/>
        <p:cNvGrpSpPr/>
        <p:nvPr/>
      </p:nvGrpSpPr>
      <p:grpSpPr>
        <a:xfrm>
          <a:off x="0" y="0"/>
          <a:ext cx="0" cy="0"/>
          <a:chOff x="0" y="0"/>
          <a:chExt cx="0" cy="0"/>
        </a:xfrm>
      </p:grpSpPr>
      <p:sp>
        <p:nvSpPr>
          <p:cNvPr id="100" name="Google Shape;100;p20"/>
          <p:cNvSpPr txBox="1"/>
          <p:nvPr/>
        </p:nvSpPr>
        <p:spPr>
          <a:xfrm>
            <a:off x="3717925" y="1558925"/>
            <a:ext cx="2743200" cy="5541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pt-BR" sz="2400">
                <a:solidFill>
                  <a:srgbClr val="BBC803"/>
                </a:solidFill>
                <a:latin typeface="Rubik SemiBold"/>
                <a:ea typeface="Rubik SemiBold"/>
                <a:cs typeface="Rubik SemiBold"/>
                <a:sym typeface="Rubik SemiBold"/>
              </a:rPr>
              <a:t>Título Editável</a:t>
            </a:r>
            <a:endParaRPr sz="2500">
              <a:solidFill>
                <a:srgbClr val="BBC803"/>
              </a:solidFill>
              <a:latin typeface="Rubik SemiBold"/>
              <a:ea typeface="Rubik SemiBold"/>
              <a:cs typeface="Rubik SemiBold"/>
              <a:sym typeface="Rubik SemiBold"/>
            </a:endParaRPr>
          </a:p>
        </p:txBody>
      </p:sp>
      <p:sp>
        <p:nvSpPr>
          <p:cNvPr id="101" name="Google Shape;101;p20"/>
          <p:cNvSpPr txBox="1"/>
          <p:nvPr/>
        </p:nvSpPr>
        <p:spPr>
          <a:xfrm>
            <a:off x="3717925" y="2098325"/>
            <a:ext cx="4942800" cy="15777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pt-BR" sz="1000">
                <a:solidFill>
                  <a:srgbClr val="0C8139"/>
                </a:solidFill>
                <a:latin typeface="Rubik"/>
                <a:ea typeface="Rubik"/>
                <a:cs typeface="Rubik"/>
                <a:sym typeface="Rubik"/>
              </a:rPr>
              <a:t>Lorem Ipsum is simply dummy text of the printing and typesetting industry. Lorem Ipsum has been the industry's standard dummy text ever since the 1500s, when an unknown printer took a galley of type and scrambled it to make a type specimen book. It has survived not only five centuries, but also the leap into electronic typesetting, remaining essentially unchanged. It was popularised in the 1960s with the release of Letraset sheets containing Lorem Ipsum passages, and more recently with desktop publishing software like Aldus PageMaker including versions of Lorem Ipsum.</a:t>
            </a:r>
            <a:endParaRPr sz="1000">
              <a:solidFill>
                <a:srgbClr val="0C8139"/>
              </a:solidFill>
              <a:latin typeface="Rubik"/>
              <a:ea typeface="Rubik"/>
              <a:cs typeface="Rubik"/>
              <a:sym typeface="Rubik"/>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05"/>
        <p:cNvGrpSpPr/>
        <p:nvPr/>
      </p:nvGrpSpPr>
      <p:grpSpPr>
        <a:xfrm>
          <a:off x="0" y="0"/>
          <a:ext cx="0" cy="0"/>
          <a:chOff x="0" y="0"/>
          <a:chExt cx="0" cy="0"/>
        </a:xfrm>
      </p:grpSpPr>
      <p:sp>
        <p:nvSpPr>
          <p:cNvPr id="106" name="Google Shape;106;p21"/>
          <p:cNvSpPr txBox="1"/>
          <p:nvPr/>
        </p:nvSpPr>
        <p:spPr>
          <a:xfrm>
            <a:off x="3032125" y="1558925"/>
            <a:ext cx="2743200" cy="5541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pt-BR" sz="2400">
                <a:solidFill>
                  <a:srgbClr val="BBC803"/>
                </a:solidFill>
                <a:latin typeface="Rubik SemiBold"/>
                <a:ea typeface="Rubik SemiBold"/>
                <a:cs typeface="Rubik SemiBold"/>
                <a:sym typeface="Rubik SemiBold"/>
              </a:rPr>
              <a:t>Título Editável</a:t>
            </a:r>
            <a:endParaRPr sz="2500">
              <a:solidFill>
                <a:srgbClr val="BBC803"/>
              </a:solidFill>
              <a:latin typeface="Rubik SemiBold"/>
              <a:ea typeface="Rubik SemiBold"/>
              <a:cs typeface="Rubik SemiBold"/>
              <a:sym typeface="Rubik SemiBold"/>
            </a:endParaRPr>
          </a:p>
        </p:txBody>
      </p:sp>
      <p:sp>
        <p:nvSpPr>
          <p:cNvPr id="107" name="Google Shape;107;p21"/>
          <p:cNvSpPr txBox="1"/>
          <p:nvPr/>
        </p:nvSpPr>
        <p:spPr>
          <a:xfrm>
            <a:off x="3032125" y="2098325"/>
            <a:ext cx="5238000" cy="15777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pt-BR" sz="1000">
                <a:solidFill>
                  <a:schemeClr val="lt1"/>
                </a:solidFill>
                <a:latin typeface="Rubik"/>
                <a:ea typeface="Rubik"/>
                <a:cs typeface="Rubik"/>
                <a:sym typeface="Rubik"/>
              </a:rPr>
              <a:t>Lorem Ipsum is simply dummy text of the printing and typesetting industry. Lorem Ipsum has been the industry's standard dummy text ever since the 1500s, when an unknown printer took a galley of type and scrambled it to make a type specimen book. It has survived not only five centuries, but also the leap into electronic typesetting, remaining essentially unchanged. It was popularised in the 1960s with the release of Letraset sheets containing Lorem Ipsum passages, and more recently with desktop publishing software like Aldus PageMaker including versions of Lorem Ipsum.</a:t>
            </a:r>
            <a:endParaRPr sz="1000">
              <a:solidFill>
                <a:schemeClr val="lt1"/>
              </a:solidFill>
              <a:latin typeface="Rubik"/>
              <a:ea typeface="Rubik"/>
              <a:cs typeface="Rubik"/>
              <a:sym typeface="Rubik"/>
            </a:endParaRPr>
          </a:p>
        </p:txBody>
      </p:sp>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1051</Words>
  <Application>Microsoft Office PowerPoint</Application>
  <PresentationFormat>Apresentação na tela (16:9)</PresentationFormat>
  <Paragraphs>32</Paragraphs>
  <Slides>13</Slides>
  <Notes>13</Notes>
  <HiddenSlides>0</HiddenSlides>
  <MMClips>0</MMClips>
  <ScaleCrop>false</ScaleCrop>
  <HeadingPairs>
    <vt:vector size="6" baseType="variant">
      <vt:variant>
        <vt:lpstr>Fontes usadas</vt:lpstr>
      </vt:variant>
      <vt:variant>
        <vt:i4>4</vt:i4>
      </vt:variant>
      <vt:variant>
        <vt:lpstr>Tema</vt:lpstr>
      </vt:variant>
      <vt:variant>
        <vt:i4>1</vt:i4>
      </vt:variant>
      <vt:variant>
        <vt:lpstr>Títulos de slides</vt:lpstr>
      </vt:variant>
      <vt:variant>
        <vt:i4>13</vt:i4>
      </vt:variant>
    </vt:vector>
  </HeadingPairs>
  <TitlesOfParts>
    <vt:vector size="18" baseType="lpstr">
      <vt:lpstr>Rubik</vt:lpstr>
      <vt:lpstr>Rubik Medium</vt:lpstr>
      <vt:lpstr>Arial</vt:lpstr>
      <vt:lpstr>Rubik SemiBold</vt:lpstr>
      <vt:lpstr>Simple Light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Apresentação do PowerPoint</dc:title>
  <dc:creator>Fabricia Padilha</dc:creator>
  <cp:lastModifiedBy>Fabricia Padilha</cp:lastModifiedBy>
  <cp:revision>1</cp:revision>
  <dcterms:modified xsi:type="dcterms:W3CDTF">2024-02-08T18:02:08Z</dcterms:modified>
</cp:coreProperties>
</file>